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24384000" cy="13716000"/>
  <p:notesSz cx="6858000" cy="9144000"/>
  <p:defaultTextStyle>
    <a:lvl1pPr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1pPr>
    <a:lvl2pPr indent="2286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2pPr>
    <a:lvl3pPr indent="4572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3pPr>
    <a:lvl4pPr indent="6858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4pPr>
    <a:lvl5pPr indent="9144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5pPr>
    <a:lvl6pPr indent="11430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6pPr>
    <a:lvl7pPr indent="13716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7pPr>
    <a:lvl8pPr indent="16002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8pPr>
    <a:lvl9pPr indent="1828800" algn="ctr" defTabSz="584200">
      <a:defRPr sz="6300">
        <a:solidFill>
          <a:srgbClr val="0D1060"/>
        </a:solidFill>
        <a:latin typeface="+mn-lt"/>
        <a:ea typeface="+mn-ea"/>
        <a:cs typeface="+mn-cs"/>
        <a:sym typeface="Exo 2 Black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9597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week okl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/>
          <p:nvPr userDrawn="1"/>
        </p:nvSpPr>
        <p:spPr>
          <a:xfrm>
            <a:off x="7567944" y="2015960"/>
            <a:ext cx="3526867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700" spc="141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700" spc="141" dirty="0">
                <a:solidFill>
                  <a:srgbClr val="0D1060"/>
                </a:solidFill>
              </a:rPr>
              <a:t> prezentacja:</a:t>
            </a:r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62725" y="3104621"/>
            <a:ext cx="10800000" cy="4424588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12700" cap="all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65587" y="9450139"/>
            <a:ext cx="10897137" cy="1097740"/>
          </a:xfrm>
          <a:prstGeom prst="rect">
            <a:avLst/>
          </a:prstGeom>
        </p:spPr>
        <p:txBody>
          <a:bodyPr/>
          <a:lstStyle>
            <a:lvl1pPr algn="l">
              <a:defRPr cap="all" baseline="0"/>
            </a:lvl1pPr>
          </a:lstStyle>
          <a:p>
            <a:pPr lvl="0"/>
            <a:r>
              <a:rPr lang="pl-PL" dirty="0" smtClean="0"/>
              <a:t>AUTOR PREZENTACJI</a:t>
            </a:r>
            <a:endParaRPr lang="pl-PL" dirty="0"/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2" hasCustomPrompt="1"/>
          </p:nvPr>
        </p:nvSpPr>
        <p:spPr>
          <a:xfrm>
            <a:off x="7574740" y="10645154"/>
            <a:ext cx="3520071" cy="836613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pl-PL" dirty="0" smtClean="0"/>
              <a:t>27 sierpnia 2015 r.</a:t>
            </a:r>
            <a:endParaRPr lang="pl-PL" dirty="0"/>
          </a:p>
        </p:txBody>
      </p:sp>
      <p:sp>
        <p:nvSpPr>
          <p:cNvPr id="20" name="Symbol zastępczy tekstu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094811" y="10645154"/>
            <a:ext cx="7367913" cy="836613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pl-PL" dirty="0" smtClean="0"/>
              <a:t>Warszawa</a:t>
            </a:r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deweek logo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deweek_prezentacja_prevka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de week body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deweek_prezentacja_bkgr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3179" y="1630362"/>
            <a:ext cx="16167100" cy="2392666"/>
          </a:xfrm>
          <a:prstGeom prst="rect">
            <a:avLst/>
          </a:prstGeom>
        </p:spPr>
        <p:txBody>
          <a:bodyPr/>
          <a:lstStyle>
            <a:lvl1pPr algn="l">
              <a:defRPr sz="8000" b="1" i="0" cap="all" baseline="0">
                <a:latin typeface="Exo 2 Bold Condensed" charset="0"/>
                <a:ea typeface="Exo 2 Bold Condensed" charset="0"/>
                <a:cs typeface="Exo 2 Bold Condensed" charset="0"/>
              </a:defRPr>
            </a:lvl1pPr>
          </a:lstStyle>
          <a:p>
            <a:pPr lvl="0"/>
            <a:r>
              <a:rPr lang="pl-PL" dirty="0" smtClean="0"/>
              <a:t>TYTUŁ ROZDZIAŁU</a:t>
            </a:r>
            <a:endParaRPr lang="pl-PL" dirty="0"/>
          </a:p>
        </p:txBody>
      </p:sp>
      <p:sp>
        <p:nvSpPr>
          <p:cNvPr id="10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3179" y="4023028"/>
            <a:ext cx="16167100" cy="80587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pl-PL" dirty="0" smtClean="0"/>
              <a:t>Tekst do wstawienia</a:t>
            </a:r>
            <a:endParaRPr lang="pl-PL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deweek_prezentacja_bkgr_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1pPr>
      <a:lvl2pPr indent="2286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2pPr>
      <a:lvl3pPr indent="4572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3pPr>
      <a:lvl4pPr indent="6858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4pPr>
      <a:lvl5pPr indent="9144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5pPr>
      <a:lvl6pPr indent="11430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6pPr>
      <a:lvl7pPr indent="13716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7pPr>
      <a:lvl8pPr indent="16002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8pPr>
      <a:lvl9pPr indent="1828800" defTabSz="584200">
        <a:lnSpc>
          <a:spcPct val="80000"/>
        </a:lnSpc>
        <a:defRPr sz="12700" cap="all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9pPr>
    </p:titleStyle>
    <p:bodyStyle>
      <a:lvl1pPr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1pPr>
      <a:lvl2pPr indent="2286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2pPr>
      <a:lvl3pPr indent="4572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3pPr>
      <a:lvl4pPr indent="6858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4pPr>
      <a:lvl5pPr indent="9144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5pPr>
      <a:lvl6pPr indent="11430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6pPr>
      <a:lvl7pPr indent="13716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7pPr>
      <a:lvl8pPr indent="16002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8pPr>
      <a:lvl9pPr indent="1828800" algn="ctr" defTabSz="584200">
        <a:defRPr sz="6300">
          <a:solidFill>
            <a:srgbClr val="0D1060"/>
          </a:solidFill>
          <a:latin typeface="+mn-lt"/>
          <a:ea typeface="+mn-ea"/>
          <a:cs typeface="+mn-cs"/>
          <a:sym typeface="Exo 2 Black Condensed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0633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221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68635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D106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Exo 2 Black Condensed"/>
        <a:ea typeface="Exo 2 Black Condensed"/>
        <a:cs typeface="Exo 2 Black Condensed"/>
      </a:majorFont>
      <a:minorFont>
        <a:latin typeface="Exo 2 Black Condensed"/>
        <a:ea typeface="Exo 2 Black Condensed"/>
        <a:cs typeface="Exo 2 Black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300" b="0" i="0" u="none" strike="noStrike" cap="none" spc="0" normalizeH="0" baseline="0">
            <a:ln>
              <a:noFill/>
            </a:ln>
            <a:solidFill>
              <a:srgbClr val="0D1060"/>
            </a:solidFill>
            <a:effectLst/>
            <a:uFillTx/>
            <a:latin typeface="+mn-lt"/>
            <a:ea typeface="+mn-ea"/>
            <a:cs typeface="+mn-cs"/>
            <a:sym typeface="Exo 2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300" b="0" i="0" u="none" strike="noStrike" cap="none" spc="0" normalizeH="0" baseline="0">
            <a:ln>
              <a:noFill/>
            </a:ln>
            <a:solidFill>
              <a:srgbClr val="0D1060"/>
            </a:solidFill>
            <a:effectLst/>
            <a:uFillTx/>
            <a:latin typeface="+mn-lt"/>
            <a:ea typeface="+mn-ea"/>
            <a:cs typeface="+mn-cs"/>
            <a:sym typeface="Exo 2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Exo 2 Black Condensed"/>
        <a:ea typeface="Exo 2 Black Condensed"/>
        <a:cs typeface="Exo 2 Black Condensed"/>
      </a:majorFont>
      <a:minorFont>
        <a:latin typeface="Exo 2 Black Condensed"/>
        <a:ea typeface="Exo 2 Black Condensed"/>
        <a:cs typeface="Exo 2 Black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300" b="0" i="0" u="none" strike="noStrike" cap="none" spc="0" normalizeH="0" baseline="0">
            <a:ln>
              <a:noFill/>
            </a:ln>
            <a:solidFill>
              <a:srgbClr val="0D1060"/>
            </a:solidFill>
            <a:effectLst/>
            <a:uFillTx/>
            <a:latin typeface="+mn-lt"/>
            <a:ea typeface="+mn-ea"/>
            <a:cs typeface="+mn-cs"/>
            <a:sym typeface="Exo 2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300" b="0" i="0" u="none" strike="noStrike" cap="none" spc="0" normalizeH="0" baseline="0">
            <a:ln>
              <a:noFill/>
            </a:ln>
            <a:solidFill>
              <a:srgbClr val="0D1060"/>
            </a:solidFill>
            <a:effectLst/>
            <a:uFillTx/>
            <a:latin typeface="+mn-lt"/>
            <a:ea typeface="+mn-ea"/>
            <a:cs typeface="+mn-cs"/>
            <a:sym typeface="Exo 2 Blac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Niestandardowy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Exo 2 Black Condensed</vt:lpstr>
      <vt:lpstr>Exo 2 Bold Condensed</vt:lpstr>
      <vt:lpstr>Helvetica Neue</vt:lpstr>
      <vt:lpstr>White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Dominik de Virion</cp:lastModifiedBy>
  <cp:revision>5</cp:revision>
  <dcterms:modified xsi:type="dcterms:W3CDTF">2015-08-27T20:22:21Z</dcterms:modified>
</cp:coreProperties>
</file>